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3" r:id="rId4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30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DE69E77-CA84-4787-A9A8-CB1A701610CD}" type="datetimeFigureOut">
              <a:rPr lang="nl-BE" smtClean="0"/>
              <a:t>9/06/2013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0D016D4-E4BD-43A9-B7EE-0EF6E5CEE7B7}" type="slidenum">
              <a:rPr lang="nl-BE" smtClean="0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jquerymobile.com/themeroll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mobile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mobile.com/gb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jQuery</a:t>
            </a:r>
            <a:r>
              <a:rPr lang="nl-BE" dirty="0" smtClean="0"/>
              <a:t> en </a:t>
            </a:r>
            <a:r>
              <a:rPr lang="nl-BE" dirty="0" err="1" smtClean="0"/>
              <a:t>jQuery</a:t>
            </a:r>
            <a:r>
              <a:rPr lang="nl-BE" dirty="0" smtClean="0"/>
              <a:t> Mobile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4263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1400" t="8044" r="76517" b="74493"/>
          <a:stretch/>
        </p:blipFill>
        <p:spPr bwMode="auto">
          <a:xfrm>
            <a:off x="252094" y="3480486"/>
            <a:ext cx="4319905" cy="1755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1562" t="8200" r="76504" b="70683"/>
          <a:stretch/>
        </p:blipFill>
        <p:spPr bwMode="auto">
          <a:xfrm>
            <a:off x="4716016" y="3283318"/>
            <a:ext cx="4319905" cy="2149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11431" t="19118" r="76513" b="54712"/>
          <a:stretch/>
        </p:blipFill>
        <p:spPr bwMode="auto">
          <a:xfrm>
            <a:off x="2417860" y="332656"/>
            <a:ext cx="4319905" cy="2636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16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Transitions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Data-</a:t>
            </a:r>
            <a:r>
              <a:rPr lang="nl-BE" dirty="0" err="1" smtClean="0"/>
              <a:t>transition</a:t>
            </a:r>
            <a:r>
              <a:rPr lang="nl-BE" dirty="0" smtClean="0"/>
              <a:t>=“…”</a:t>
            </a:r>
          </a:p>
          <a:p>
            <a:endParaRPr lang="nl-BE" dirty="0"/>
          </a:p>
          <a:p>
            <a:pPr lvl="1"/>
            <a:r>
              <a:rPr lang="nl-BE" dirty="0" smtClean="0"/>
              <a:t>Pop</a:t>
            </a:r>
          </a:p>
          <a:p>
            <a:pPr lvl="1"/>
            <a:r>
              <a:rPr lang="nl-BE" dirty="0" smtClean="0"/>
              <a:t>Fade</a:t>
            </a:r>
          </a:p>
          <a:p>
            <a:pPr lvl="1"/>
            <a:r>
              <a:rPr lang="nl-BE" dirty="0" smtClean="0"/>
              <a:t>Flip</a:t>
            </a:r>
          </a:p>
          <a:p>
            <a:pPr lvl="1"/>
            <a:r>
              <a:rPr lang="nl-BE" dirty="0" smtClean="0"/>
              <a:t>…</a:t>
            </a:r>
            <a:endParaRPr lang="nl-BE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1999" y="1844824"/>
            <a:ext cx="4319905" cy="47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6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Thema’s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Data-</a:t>
            </a:r>
            <a:r>
              <a:rPr lang="nl-BE" dirty="0" err="1" smtClean="0"/>
              <a:t>theme</a:t>
            </a:r>
            <a:r>
              <a:rPr lang="nl-BE" dirty="0" smtClean="0"/>
              <a:t>=“thema”</a:t>
            </a:r>
          </a:p>
          <a:p>
            <a:r>
              <a:rPr lang="nl-BE" dirty="0" smtClean="0"/>
              <a:t>Ingebouwde maar ook aanpasbaar</a:t>
            </a:r>
          </a:p>
          <a:p>
            <a:pPr marL="0" indent="0">
              <a:buNone/>
            </a:pPr>
            <a:r>
              <a:rPr lang="nl-BE" u="sng" dirty="0" smtClean="0">
                <a:hlinkClick r:id="rId2"/>
              </a:rPr>
              <a:t>http</a:t>
            </a:r>
            <a:r>
              <a:rPr lang="nl-BE" u="sng" dirty="0">
                <a:hlinkClick r:id="rId2"/>
              </a:rPr>
              <a:t>://jquerymobile.com/themeroller/</a:t>
            </a:r>
            <a:endParaRPr lang="nl-BE" dirty="0"/>
          </a:p>
          <a:p>
            <a:endParaRPr lang="nl-BE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19074" y="3861048"/>
            <a:ext cx="4352925" cy="27241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644008" y="3867373"/>
            <a:ext cx="4381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Widgets</a:t>
            </a:r>
            <a:r>
              <a:rPr lang="nl-BE" dirty="0" smtClean="0"/>
              <a:t>: Buttons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r>
              <a:rPr lang="nl-BE" dirty="0" smtClean="0"/>
              <a:t>&lt;a&gt;</a:t>
            </a:r>
          </a:p>
          <a:p>
            <a:r>
              <a:rPr lang="nl-BE" dirty="0" smtClean="0"/>
              <a:t>Data-</a:t>
            </a:r>
            <a:r>
              <a:rPr lang="nl-BE" dirty="0" err="1" smtClean="0"/>
              <a:t>role</a:t>
            </a:r>
            <a:r>
              <a:rPr lang="nl-BE" dirty="0" smtClean="0"/>
              <a:t>=“button”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57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Buttons: Thema en Stijl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Data-</a:t>
            </a:r>
            <a:r>
              <a:rPr lang="nl-BE" dirty="0" err="1" smtClean="0"/>
              <a:t>theme</a:t>
            </a:r>
            <a:r>
              <a:rPr lang="nl-BE" dirty="0" smtClean="0"/>
              <a:t>=“thema”</a:t>
            </a:r>
          </a:p>
          <a:p>
            <a:endParaRPr lang="nl-BE" dirty="0"/>
          </a:p>
          <a:p>
            <a:r>
              <a:rPr lang="nl-BE" dirty="0" smtClean="0"/>
              <a:t>Data-corners =“</a:t>
            </a:r>
            <a:r>
              <a:rPr lang="nl-BE" dirty="0" err="1" smtClean="0"/>
              <a:t>false</a:t>
            </a:r>
            <a:r>
              <a:rPr lang="nl-BE" dirty="0" smtClean="0"/>
              <a:t>”</a:t>
            </a:r>
          </a:p>
          <a:p>
            <a:endParaRPr lang="nl-BE" dirty="0"/>
          </a:p>
          <a:p>
            <a:r>
              <a:rPr lang="nl-BE" dirty="0" smtClean="0"/>
              <a:t>Data-</a:t>
            </a:r>
            <a:r>
              <a:rPr lang="nl-BE" dirty="0" err="1" smtClean="0"/>
              <a:t>shadow</a:t>
            </a:r>
            <a:r>
              <a:rPr lang="nl-BE" dirty="0" smtClean="0"/>
              <a:t>=“</a:t>
            </a:r>
            <a:r>
              <a:rPr lang="nl-BE" dirty="0" err="1" smtClean="0"/>
              <a:t>false</a:t>
            </a:r>
            <a:r>
              <a:rPr lang="nl-BE" dirty="0" smtClean="0"/>
              <a:t>”</a:t>
            </a:r>
          </a:p>
          <a:p>
            <a:endParaRPr lang="nl-BE" dirty="0"/>
          </a:p>
          <a:p>
            <a:r>
              <a:rPr lang="nl-BE" dirty="0" smtClean="0"/>
              <a:t>Data-</a:t>
            </a:r>
            <a:r>
              <a:rPr lang="nl-BE" dirty="0" err="1" smtClean="0"/>
              <a:t>inline</a:t>
            </a:r>
            <a:r>
              <a:rPr lang="nl-BE" dirty="0" smtClean="0"/>
              <a:t>=“</a:t>
            </a:r>
            <a:r>
              <a:rPr lang="nl-BE" dirty="0" err="1" smtClean="0"/>
              <a:t>true</a:t>
            </a:r>
            <a:r>
              <a:rPr lang="nl-BE" dirty="0" smtClean="0"/>
              <a:t>”</a:t>
            </a:r>
          </a:p>
          <a:p>
            <a:r>
              <a:rPr lang="nl-BE" dirty="0" smtClean="0"/>
              <a:t>Data-mini=“</a:t>
            </a:r>
            <a:r>
              <a:rPr lang="nl-BE" dirty="0" err="1" smtClean="0"/>
              <a:t>true</a:t>
            </a:r>
            <a:r>
              <a:rPr lang="nl-BE" dirty="0" smtClean="0"/>
              <a:t>”</a:t>
            </a:r>
            <a:endParaRPr lang="nl-BE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716016" y="3026410"/>
            <a:ext cx="4319905" cy="80518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499992" y="4797152"/>
            <a:ext cx="4319905" cy="10509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868144" y="1196752"/>
            <a:ext cx="3049374" cy="17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7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Buttons: Icon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Data-icon=“…”</a:t>
            </a:r>
          </a:p>
          <a:p>
            <a:endParaRPr lang="nl-BE" dirty="0"/>
          </a:p>
          <a:p>
            <a:r>
              <a:rPr lang="nl-BE" dirty="0" err="1" smtClean="0"/>
              <a:t>Custom</a:t>
            </a:r>
            <a:r>
              <a:rPr lang="nl-BE" dirty="0" smtClean="0"/>
              <a:t> icon sets</a:t>
            </a:r>
          </a:p>
          <a:p>
            <a:endParaRPr lang="nl-BE" dirty="0"/>
          </a:p>
          <a:p>
            <a:r>
              <a:rPr lang="nl-BE" dirty="0" smtClean="0"/>
              <a:t>Data-</a:t>
            </a:r>
            <a:r>
              <a:rPr lang="nl-BE" dirty="0" err="1" smtClean="0"/>
              <a:t>iconpos</a:t>
            </a:r>
            <a:r>
              <a:rPr lang="nl-BE" dirty="0" smtClean="0"/>
              <a:t>=“</a:t>
            </a:r>
            <a:r>
              <a:rPr lang="nl-BE" dirty="0" err="1" smtClean="0"/>
              <a:t>left</a:t>
            </a:r>
            <a:r>
              <a:rPr lang="nl-BE" dirty="0" smtClean="0"/>
              <a:t>”</a:t>
            </a:r>
          </a:p>
          <a:p>
            <a:endParaRPr lang="nl-BE" dirty="0"/>
          </a:p>
          <a:p>
            <a:r>
              <a:rPr lang="nl-BE" dirty="0" smtClean="0"/>
              <a:t>Ui-icon-</a:t>
            </a:r>
            <a:r>
              <a:rPr lang="nl-BE" dirty="0" err="1" smtClean="0"/>
              <a:t>nodisc</a:t>
            </a:r>
            <a:endParaRPr lang="nl-BE" dirty="0" smtClean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707904" y="1556792"/>
            <a:ext cx="4880595" cy="158417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157192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4566771" y="3886200"/>
            <a:ext cx="45624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7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Buttons: </a:t>
            </a:r>
            <a:r>
              <a:rPr lang="nl-BE" dirty="0" err="1" smtClean="0"/>
              <a:t>Disabled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r>
              <a:rPr lang="nl-BE" dirty="0" smtClean="0"/>
              <a:t>Class=“ui-</a:t>
            </a:r>
            <a:r>
              <a:rPr lang="nl-BE" dirty="0" err="1" smtClean="0"/>
              <a:t>disabled</a:t>
            </a:r>
            <a:r>
              <a:rPr lang="nl-BE" dirty="0" smtClean="0"/>
              <a:t>”</a:t>
            </a:r>
          </a:p>
          <a:p>
            <a:endParaRPr lang="nl-BE" dirty="0"/>
          </a:p>
          <a:p>
            <a:r>
              <a:rPr lang="nl-BE" dirty="0" err="1" smtClean="0"/>
              <a:t>Disabled</a:t>
            </a:r>
            <a:r>
              <a:rPr lang="nl-BE" dirty="0" smtClean="0"/>
              <a:t>=“”</a:t>
            </a:r>
            <a:endParaRPr lang="nl-BE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b="38769"/>
          <a:stretch/>
        </p:blipFill>
        <p:spPr>
          <a:xfrm>
            <a:off x="4211960" y="2391537"/>
            <a:ext cx="4319905" cy="836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12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Buttons: </a:t>
            </a:r>
            <a:r>
              <a:rPr lang="nl-BE" dirty="0" err="1" smtClean="0"/>
              <a:t>Controlgroup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Data-</a:t>
            </a:r>
            <a:r>
              <a:rPr lang="nl-BE" dirty="0" err="1" smtClean="0"/>
              <a:t>role</a:t>
            </a:r>
            <a:r>
              <a:rPr lang="nl-BE" dirty="0" smtClean="0"/>
              <a:t>=“</a:t>
            </a:r>
            <a:r>
              <a:rPr lang="nl-BE" dirty="0" err="1" smtClean="0"/>
              <a:t>controlgroup</a:t>
            </a:r>
            <a:r>
              <a:rPr lang="nl-BE" dirty="0" smtClean="0"/>
              <a:t>”</a:t>
            </a:r>
          </a:p>
          <a:p>
            <a:endParaRPr lang="nl-BE" dirty="0"/>
          </a:p>
          <a:p>
            <a:r>
              <a:rPr lang="nl-BE" dirty="0" err="1" smtClean="0"/>
              <a:t>Data-type</a:t>
            </a:r>
            <a:r>
              <a:rPr lang="nl-BE" dirty="0" smtClean="0"/>
              <a:t>=“</a:t>
            </a:r>
            <a:r>
              <a:rPr lang="nl-BE" dirty="0" err="1" smtClean="0"/>
              <a:t>horizontal</a:t>
            </a:r>
            <a:r>
              <a:rPr lang="nl-BE" dirty="0" smtClean="0"/>
              <a:t>” / “</a:t>
            </a:r>
            <a:r>
              <a:rPr lang="nl-BE" dirty="0" err="1" smtClean="0"/>
              <a:t>vertical</a:t>
            </a:r>
            <a:r>
              <a:rPr lang="nl-BE" dirty="0" smtClean="0"/>
              <a:t>”</a:t>
            </a:r>
            <a:endParaRPr lang="nl-BE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95736" y="3356992"/>
            <a:ext cx="4319905" cy="30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Widgets</a:t>
            </a:r>
            <a:r>
              <a:rPr lang="nl-BE" dirty="0" smtClean="0"/>
              <a:t>: </a:t>
            </a:r>
            <a:r>
              <a:rPr lang="nl-BE" dirty="0" err="1" smtClean="0"/>
              <a:t>Navigation</a:t>
            </a:r>
            <a:r>
              <a:rPr lang="nl-BE" dirty="0" smtClean="0"/>
              <a:t> Bar</a:t>
            </a:r>
            <a:endParaRPr lang="nl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Data-</a:t>
            </a:r>
            <a:r>
              <a:rPr lang="nl-BE" dirty="0" err="1" smtClean="0"/>
              <a:t>role</a:t>
            </a:r>
            <a:r>
              <a:rPr lang="nl-BE" dirty="0" smtClean="0"/>
              <a:t>=“</a:t>
            </a:r>
            <a:r>
              <a:rPr lang="nl-BE" dirty="0" err="1" smtClean="0"/>
              <a:t>navbar</a:t>
            </a:r>
            <a:r>
              <a:rPr lang="nl-BE" dirty="0" smtClean="0"/>
              <a:t>”</a:t>
            </a:r>
          </a:p>
          <a:p>
            <a:pPr marL="457200" lvl="1" indent="0">
              <a:buNone/>
            </a:pPr>
            <a:r>
              <a:rPr lang="nl-BE" dirty="0" smtClean="0"/>
              <a:t>&lt;</a:t>
            </a:r>
            <a:r>
              <a:rPr lang="nl-BE" dirty="0" err="1" smtClean="0"/>
              <a:t>ul</a:t>
            </a:r>
            <a:r>
              <a:rPr lang="nl-BE" dirty="0" smtClean="0"/>
              <a:t>&gt;</a:t>
            </a:r>
          </a:p>
          <a:p>
            <a:pPr marL="457200" lvl="1" indent="0">
              <a:buNone/>
            </a:pPr>
            <a:r>
              <a:rPr lang="nl-BE" dirty="0"/>
              <a:t>	</a:t>
            </a:r>
            <a:r>
              <a:rPr lang="nl-BE" dirty="0" smtClean="0"/>
              <a:t>&lt;li&gt;…</a:t>
            </a:r>
          </a:p>
          <a:p>
            <a:pPr marL="457200" lvl="1" indent="0">
              <a:buNone/>
            </a:pPr>
            <a:r>
              <a:rPr lang="nl-BE" dirty="0" smtClean="0"/>
              <a:t>&lt;/</a:t>
            </a:r>
            <a:r>
              <a:rPr lang="nl-BE" dirty="0" err="1" smtClean="0"/>
              <a:t>ul</a:t>
            </a:r>
            <a:r>
              <a:rPr lang="nl-BE" dirty="0" smtClean="0"/>
              <a:t>&gt;</a:t>
            </a:r>
          </a:p>
          <a:p>
            <a:endParaRPr lang="nl-BE" dirty="0" smtClean="0"/>
          </a:p>
          <a:p>
            <a:r>
              <a:rPr lang="nl-BE" dirty="0" smtClean="0"/>
              <a:t>Automatische verdeling (&gt;5)</a:t>
            </a:r>
          </a:p>
          <a:p>
            <a:r>
              <a:rPr lang="nl-BE" dirty="0" smtClean="0"/>
              <a:t>Class=“ui-</a:t>
            </a:r>
            <a:r>
              <a:rPr lang="nl-BE" dirty="0" err="1" smtClean="0"/>
              <a:t>btn</a:t>
            </a:r>
            <a:r>
              <a:rPr lang="nl-BE" dirty="0" smtClean="0"/>
              <a:t>-</a:t>
            </a:r>
            <a:r>
              <a:rPr lang="nl-BE" dirty="0" err="1" smtClean="0"/>
              <a:t>active</a:t>
            </a:r>
            <a:r>
              <a:rPr lang="nl-BE" dirty="0" smtClean="0"/>
              <a:t>”</a:t>
            </a:r>
          </a:p>
          <a:p>
            <a:r>
              <a:rPr lang="nl-BE" dirty="0" smtClean="0"/>
              <a:t>Data-</a:t>
            </a:r>
            <a:r>
              <a:rPr lang="nl-BE" dirty="0" err="1" smtClean="0"/>
              <a:t>position</a:t>
            </a:r>
            <a:r>
              <a:rPr lang="nl-BE" dirty="0" smtClean="0"/>
              <a:t>=“</a:t>
            </a:r>
            <a:r>
              <a:rPr lang="nl-BE" dirty="0" err="1" smtClean="0"/>
              <a:t>fixed</a:t>
            </a:r>
            <a:r>
              <a:rPr lang="nl-BE" dirty="0" smtClean="0"/>
              <a:t>”</a:t>
            </a:r>
            <a:endParaRPr lang="nl-BE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24128" y="1700808"/>
            <a:ext cx="3167776" cy="42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6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Widgets</a:t>
            </a:r>
            <a:r>
              <a:rPr lang="nl-BE" dirty="0" smtClean="0"/>
              <a:t> : </a:t>
            </a:r>
            <a:r>
              <a:rPr lang="nl-BE" dirty="0" err="1" smtClean="0"/>
              <a:t>Listview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&lt;</a:t>
            </a:r>
            <a:r>
              <a:rPr lang="nl-BE" dirty="0" err="1" smtClean="0"/>
              <a:t>ul</a:t>
            </a:r>
            <a:r>
              <a:rPr lang="nl-BE" dirty="0" smtClean="0"/>
              <a:t>&gt; element</a:t>
            </a:r>
          </a:p>
          <a:p>
            <a:r>
              <a:rPr lang="nl-BE" dirty="0" smtClean="0"/>
              <a:t>Data-</a:t>
            </a:r>
            <a:r>
              <a:rPr lang="nl-BE" dirty="0" err="1" smtClean="0"/>
              <a:t>role</a:t>
            </a:r>
            <a:r>
              <a:rPr lang="nl-BE" dirty="0" smtClean="0"/>
              <a:t>=“</a:t>
            </a:r>
            <a:r>
              <a:rPr lang="nl-BE" dirty="0" err="1" smtClean="0"/>
              <a:t>listview</a:t>
            </a:r>
            <a:r>
              <a:rPr lang="nl-BE" dirty="0" smtClean="0"/>
              <a:t>”</a:t>
            </a:r>
          </a:p>
          <a:p>
            <a:endParaRPr lang="nl-BE" dirty="0"/>
          </a:p>
          <a:p>
            <a:r>
              <a:rPr lang="nl-BE" dirty="0" smtClean="0"/>
              <a:t>Gelinkt of niet </a:t>
            </a:r>
            <a:r>
              <a:rPr lang="nl-BE" dirty="0" err="1" smtClean="0"/>
              <a:t>gelink</a:t>
            </a:r>
            <a:r>
              <a:rPr lang="nl-BE" dirty="0"/>
              <a:t> </a:t>
            </a:r>
            <a:r>
              <a:rPr lang="nl-BE" dirty="0" smtClean="0"/>
              <a:t>(icon)</a:t>
            </a:r>
            <a:endParaRPr lang="nl-BE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716016" y="2644493"/>
            <a:ext cx="4175888" cy="399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6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Inhoudstafel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j</a:t>
            </a:r>
            <a:r>
              <a:rPr lang="nl-BE" dirty="0" err="1" smtClean="0"/>
              <a:t>Query</a:t>
            </a:r>
            <a:endParaRPr lang="nl-BE" dirty="0" smtClean="0"/>
          </a:p>
          <a:p>
            <a:endParaRPr lang="nl-BE" dirty="0"/>
          </a:p>
          <a:p>
            <a:r>
              <a:rPr lang="nl-BE" dirty="0" err="1" smtClean="0"/>
              <a:t>jQuery</a:t>
            </a:r>
            <a:r>
              <a:rPr lang="nl-BE" dirty="0" smtClean="0"/>
              <a:t> Mobile</a:t>
            </a:r>
          </a:p>
          <a:p>
            <a:pPr lvl="1"/>
            <a:r>
              <a:rPr lang="nl-BE" dirty="0" smtClean="0"/>
              <a:t>Pages &amp; </a:t>
            </a:r>
            <a:r>
              <a:rPr lang="nl-BE" dirty="0" err="1" smtClean="0"/>
              <a:t>Dialogs</a:t>
            </a:r>
            <a:endParaRPr lang="nl-BE" dirty="0" smtClean="0"/>
          </a:p>
          <a:p>
            <a:pPr lvl="1"/>
            <a:r>
              <a:rPr lang="nl-BE" dirty="0" err="1" smtClean="0"/>
              <a:t>Transitions</a:t>
            </a:r>
            <a:endParaRPr lang="nl-BE" dirty="0" smtClean="0"/>
          </a:p>
          <a:p>
            <a:pPr lvl="1"/>
            <a:r>
              <a:rPr lang="nl-BE" dirty="0" err="1" smtClean="0"/>
              <a:t>Themes</a:t>
            </a:r>
            <a:endParaRPr lang="nl-BE" dirty="0" smtClean="0"/>
          </a:p>
          <a:p>
            <a:pPr lvl="1"/>
            <a:r>
              <a:rPr lang="nl-BE" dirty="0" err="1" smtClean="0"/>
              <a:t>Widgets</a:t>
            </a:r>
            <a:endParaRPr lang="nl-BE" dirty="0" smtClean="0"/>
          </a:p>
          <a:p>
            <a:pPr lvl="2"/>
            <a:r>
              <a:rPr lang="nl-BE" dirty="0" smtClean="0"/>
              <a:t>Buttons</a:t>
            </a:r>
          </a:p>
          <a:p>
            <a:pPr lvl="2"/>
            <a:r>
              <a:rPr lang="nl-BE" dirty="0" err="1" smtClean="0"/>
              <a:t>Navigation</a:t>
            </a:r>
            <a:r>
              <a:rPr lang="nl-BE" dirty="0" smtClean="0"/>
              <a:t> Bar</a:t>
            </a:r>
          </a:p>
          <a:p>
            <a:pPr lvl="2"/>
            <a:r>
              <a:rPr lang="nl-BE" dirty="0" err="1" smtClean="0"/>
              <a:t>Listview</a:t>
            </a:r>
            <a:endParaRPr lang="nl-BE" dirty="0" smtClean="0"/>
          </a:p>
          <a:p>
            <a:pPr lvl="2"/>
            <a:r>
              <a:rPr lang="nl-BE" dirty="0" err="1" smtClean="0"/>
              <a:t>Accordion</a:t>
            </a:r>
            <a:endParaRPr lang="nl-BE" dirty="0" smtClean="0"/>
          </a:p>
          <a:p>
            <a:pPr lvl="2"/>
            <a:r>
              <a:rPr lang="nl-BE" dirty="0" smtClean="0"/>
              <a:t>Forms</a:t>
            </a:r>
          </a:p>
          <a:p>
            <a:pPr lvl="1"/>
            <a:r>
              <a:rPr lang="nl-BE" dirty="0" smtClean="0"/>
              <a:t>Events</a:t>
            </a:r>
          </a:p>
          <a:p>
            <a:pPr lvl="2"/>
            <a:endParaRPr lang="nl-BE" dirty="0" smtClean="0"/>
          </a:p>
          <a:p>
            <a:pPr lvl="2"/>
            <a:endParaRPr lang="nl-BE" dirty="0" smtClean="0"/>
          </a:p>
          <a:p>
            <a:pPr lvl="1"/>
            <a:endParaRPr lang="nl-BE" dirty="0" smtClean="0"/>
          </a:p>
          <a:p>
            <a:pPr lvl="1"/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94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Widgets</a:t>
            </a:r>
            <a:r>
              <a:rPr lang="nl-BE" dirty="0" smtClean="0"/>
              <a:t>: </a:t>
            </a:r>
            <a:r>
              <a:rPr lang="nl-BE" dirty="0" err="1" smtClean="0"/>
              <a:t>Accordion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smtClean="0"/>
              <a:t>&lt;div data-</a:t>
            </a:r>
            <a:r>
              <a:rPr lang="nl-BE" dirty="0" err="1" smtClean="0"/>
              <a:t>role</a:t>
            </a:r>
            <a:r>
              <a:rPr lang="nl-BE" dirty="0" smtClean="0"/>
              <a:t>=“</a:t>
            </a:r>
            <a:r>
              <a:rPr lang="nl-BE" dirty="0" err="1" smtClean="0"/>
              <a:t>collapsible</a:t>
            </a:r>
            <a:r>
              <a:rPr lang="nl-BE" dirty="0" smtClean="0"/>
              <a:t>-set”&gt;</a:t>
            </a:r>
          </a:p>
          <a:p>
            <a:pPr marL="457200" lvl="1" indent="0">
              <a:buNone/>
            </a:pPr>
            <a:r>
              <a:rPr lang="nl-BE" dirty="0" smtClean="0"/>
              <a:t>&lt;div data-</a:t>
            </a:r>
            <a:r>
              <a:rPr lang="nl-BE" dirty="0" err="1" smtClean="0"/>
              <a:t>role</a:t>
            </a:r>
            <a:r>
              <a:rPr lang="nl-BE" dirty="0" smtClean="0"/>
              <a:t>=“</a:t>
            </a:r>
            <a:r>
              <a:rPr lang="nl-BE" dirty="0" err="1" smtClean="0"/>
              <a:t>collapsible</a:t>
            </a:r>
            <a:r>
              <a:rPr lang="nl-BE" dirty="0" smtClean="0"/>
              <a:t>”&gt;</a:t>
            </a:r>
          </a:p>
          <a:p>
            <a:pPr marL="457200" lvl="1" indent="0">
              <a:buNone/>
            </a:pPr>
            <a:r>
              <a:rPr lang="nl-BE" dirty="0" smtClean="0"/>
              <a:t>	&lt;h3&gt;Sectie 1&lt;/h3&gt;</a:t>
            </a:r>
          </a:p>
          <a:p>
            <a:pPr marL="457200" lvl="1" indent="0">
              <a:buNone/>
            </a:pPr>
            <a:r>
              <a:rPr lang="nl-BE" dirty="0" smtClean="0"/>
              <a:t>	&lt;p&gt;…	&lt;/p&gt;</a:t>
            </a:r>
          </a:p>
          <a:p>
            <a:pPr marL="457200" lvl="1" indent="0">
              <a:buNone/>
            </a:pPr>
            <a:r>
              <a:rPr lang="nl-BE" dirty="0" smtClean="0"/>
              <a:t>&lt;/div&gt;</a:t>
            </a:r>
          </a:p>
          <a:p>
            <a:pPr marL="457200" lvl="1" indent="0">
              <a:buNone/>
            </a:pPr>
            <a:r>
              <a:rPr lang="nl-BE" dirty="0" smtClean="0"/>
              <a:t>….</a:t>
            </a:r>
            <a:endParaRPr lang="nl-BE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55522" y="4005064"/>
            <a:ext cx="4319905" cy="24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Widgets</a:t>
            </a:r>
            <a:r>
              <a:rPr lang="nl-BE" dirty="0" smtClean="0"/>
              <a:t>: Forms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&lt;form&gt; element</a:t>
            </a:r>
          </a:p>
          <a:p>
            <a:r>
              <a:rPr lang="nl-BE" dirty="0" smtClean="0"/>
              <a:t>&lt;label </a:t>
            </a:r>
            <a:r>
              <a:rPr lang="nl-BE" dirty="0" err="1" smtClean="0"/>
              <a:t>for</a:t>
            </a:r>
            <a:r>
              <a:rPr lang="nl-BE" dirty="0" smtClean="0"/>
              <a:t>=“</a:t>
            </a:r>
            <a:r>
              <a:rPr lang="nl-BE" dirty="0" err="1" smtClean="0"/>
              <a:t>widget</a:t>
            </a:r>
            <a:r>
              <a:rPr lang="nl-BE" dirty="0" smtClean="0"/>
              <a:t>”&gt; met &lt;… </a:t>
            </a:r>
            <a:r>
              <a:rPr lang="nl-BE" dirty="0" err="1" smtClean="0"/>
              <a:t>id</a:t>
            </a:r>
            <a:r>
              <a:rPr lang="nl-BE" dirty="0" smtClean="0"/>
              <a:t>=“</a:t>
            </a:r>
            <a:r>
              <a:rPr lang="nl-BE" dirty="0" err="1" smtClean="0"/>
              <a:t>widget</a:t>
            </a:r>
            <a:r>
              <a:rPr lang="nl-BE" dirty="0" smtClean="0"/>
              <a:t>”&gt;</a:t>
            </a:r>
          </a:p>
          <a:p>
            <a:r>
              <a:rPr lang="nl-BE" dirty="0" err="1" smtClean="0"/>
              <a:t>Retrieve</a:t>
            </a:r>
            <a:r>
              <a:rPr lang="nl-BE" dirty="0" smtClean="0"/>
              <a:t> information </a:t>
            </a:r>
            <a:r>
              <a:rPr lang="nl-BE" dirty="0" err="1" smtClean="0"/>
              <a:t>using</a:t>
            </a:r>
            <a:r>
              <a:rPr lang="nl-BE" dirty="0" smtClean="0"/>
              <a:t> </a:t>
            </a:r>
            <a:r>
              <a:rPr lang="nl-BE" dirty="0" err="1" smtClean="0"/>
              <a:t>jQuery</a:t>
            </a:r>
            <a:endParaRPr lang="nl-BE" dirty="0"/>
          </a:p>
          <a:p>
            <a:pPr marL="0" indent="0">
              <a:buNone/>
            </a:pPr>
            <a:r>
              <a:rPr lang="nl-BE" dirty="0" smtClean="0"/>
              <a:t>$(“…”)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smtClean="0"/>
              <a:t>- #</a:t>
            </a:r>
            <a:r>
              <a:rPr lang="nl-BE" dirty="0" err="1" smtClean="0"/>
              <a:t>id</a:t>
            </a:r>
            <a:endParaRPr lang="nl-BE" dirty="0" smtClean="0"/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smtClean="0"/>
              <a:t>- .class</a:t>
            </a:r>
            <a:endParaRPr lang="nl-BE" dirty="0"/>
          </a:p>
          <a:p>
            <a:pPr marL="0" indent="0">
              <a:buNone/>
            </a:pPr>
            <a:r>
              <a:rPr lang="nl-BE" dirty="0" smtClean="0"/>
              <a:t>Vb. $(“</a:t>
            </a:r>
            <a:r>
              <a:rPr lang="nl-BE" dirty="0" err="1" smtClean="0"/>
              <a:t>p.blauw</a:t>
            </a:r>
            <a:r>
              <a:rPr lang="nl-BE" dirty="0" smtClean="0"/>
              <a:t>”)  </a:t>
            </a:r>
            <a:r>
              <a:rPr lang="nl-BE" dirty="0" smtClean="0">
                <a:sym typeface="Wingdings" pitchFamily="2" charset="2"/>
              </a:rPr>
              <a:t> &lt;p class=“blauw”&gt;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749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Forms: </a:t>
            </a:r>
            <a:r>
              <a:rPr lang="nl-BE" dirty="0" err="1" smtClean="0"/>
              <a:t>Inputs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&lt;input&gt; element</a:t>
            </a:r>
          </a:p>
          <a:p>
            <a:r>
              <a:rPr lang="nl-BE" dirty="0" smtClean="0"/>
              <a:t>Type=“</a:t>
            </a:r>
            <a:r>
              <a:rPr lang="nl-BE" dirty="0" err="1" smtClean="0"/>
              <a:t>text</a:t>
            </a:r>
            <a:r>
              <a:rPr lang="nl-BE" dirty="0" smtClean="0"/>
              <a:t>”</a:t>
            </a:r>
          </a:p>
          <a:p>
            <a:pPr lvl="1"/>
            <a:r>
              <a:rPr lang="nl-BE" dirty="0" smtClean="0"/>
              <a:t>Data-</a:t>
            </a:r>
            <a:r>
              <a:rPr lang="nl-BE" dirty="0" err="1" smtClean="0"/>
              <a:t>clear</a:t>
            </a:r>
            <a:r>
              <a:rPr lang="nl-BE" dirty="0" smtClean="0"/>
              <a:t>-</a:t>
            </a:r>
            <a:r>
              <a:rPr lang="nl-BE" dirty="0" err="1" smtClean="0"/>
              <a:t>btn</a:t>
            </a:r>
            <a:r>
              <a:rPr lang="nl-BE" dirty="0" smtClean="0"/>
              <a:t>=“</a:t>
            </a:r>
            <a:r>
              <a:rPr lang="nl-BE" dirty="0" err="1" smtClean="0"/>
              <a:t>true</a:t>
            </a:r>
            <a:r>
              <a:rPr lang="nl-BE" dirty="0" smtClean="0"/>
              <a:t>”</a:t>
            </a:r>
          </a:p>
          <a:p>
            <a:pPr lvl="1"/>
            <a:r>
              <a:rPr lang="nl-BE" dirty="0" err="1" smtClean="0"/>
              <a:t>Placeholder</a:t>
            </a:r>
            <a:r>
              <a:rPr lang="nl-BE" dirty="0" smtClean="0"/>
              <a:t>=“”</a:t>
            </a:r>
          </a:p>
          <a:p>
            <a:r>
              <a:rPr lang="nl-BE" dirty="0" smtClean="0"/>
              <a:t>&lt;</a:t>
            </a:r>
            <a:r>
              <a:rPr lang="nl-BE" dirty="0" err="1" smtClean="0"/>
              <a:t>textarea</a:t>
            </a:r>
            <a:r>
              <a:rPr lang="nl-BE" dirty="0" smtClean="0"/>
              <a:t>&gt; element</a:t>
            </a:r>
          </a:p>
          <a:p>
            <a:pPr lvl="1"/>
            <a:r>
              <a:rPr lang="nl-BE" dirty="0" smtClean="0"/>
              <a:t>Cols, </a:t>
            </a:r>
            <a:r>
              <a:rPr lang="nl-BE" dirty="0" err="1" smtClean="0"/>
              <a:t>rows</a:t>
            </a:r>
            <a:endParaRPr lang="nl-BE" dirty="0" smtClean="0"/>
          </a:p>
          <a:p>
            <a:pPr lvl="1"/>
            <a:endParaRPr lang="nl-BE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824095" y="2500243"/>
            <a:ext cx="4319905" cy="65786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788599" y="3158103"/>
            <a:ext cx="4319905" cy="70294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716016" y="4293096"/>
            <a:ext cx="4319905" cy="7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Forms: </a:t>
            </a:r>
            <a:r>
              <a:rPr lang="nl-BE" dirty="0" err="1" smtClean="0"/>
              <a:t>Inputs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Type=“</a:t>
            </a:r>
            <a:r>
              <a:rPr lang="nl-BE" dirty="0" err="1" smtClean="0"/>
              <a:t>number</a:t>
            </a:r>
            <a:r>
              <a:rPr lang="nl-BE" dirty="0" smtClean="0"/>
              <a:t>”</a:t>
            </a:r>
          </a:p>
          <a:p>
            <a:pPr lvl="1"/>
            <a:r>
              <a:rPr lang="nl-BE" dirty="0" err="1" smtClean="0"/>
              <a:t>Pattern</a:t>
            </a:r>
            <a:r>
              <a:rPr lang="nl-BE" dirty="0" smtClean="0"/>
              <a:t>=“REGEX”</a:t>
            </a:r>
          </a:p>
          <a:p>
            <a:pPr marL="457200" lvl="1" indent="0">
              <a:buNone/>
            </a:pPr>
            <a:r>
              <a:rPr lang="nl-BE" dirty="0" err="1" smtClean="0"/>
              <a:t>vb</a:t>
            </a:r>
            <a:r>
              <a:rPr lang="nl-BE" dirty="0" smtClean="0"/>
              <a:t>: [5]*</a:t>
            </a:r>
            <a:endParaRPr lang="nl-BE" dirty="0"/>
          </a:p>
          <a:p>
            <a:r>
              <a:rPr lang="nl-BE" dirty="0" smtClean="0"/>
              <a:t>Type=“</a:t>
            </a:r>
            <a:r>
              <a:rPr lang="nl-BE" dirty="0" err="1" smtClean="0"/>
              <a:t>datetime-local</a:t>
            </a:r>
            <a:r>
              <a:rPr lang="nl-BE" dirty="0" smtClean="0"/>
              <a:t>”</a:t>
            </a:r>
          </a:p>
          <a:p>
            <a:r>
              <a:rPr lang="nl-BE" dirty="0" smtClean="0"/>
              <a:t>Type=“</a:t>
            </a:r>
            <a:r>
              <a:rPr lang="nl-BE" dirty="0" err="1" smtClean="0"/>
              <a:t>color</a:t>
            </a:r>
            <a:r>
              <a:rPr lang="nl-BE" dirty="0" smtClean="0"/>
              <a:t>”</a:t>
            </a:r>
          </a:p>
          <a:p>
            <a:r>
              <a:rPr lang="nl-BE" dirty="0" smtClean="0"/>
              <a:t>Type=“file”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833588" y="2276872"/>
            <a:ext cx="4319905" cy="6731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788024" y="2924944"/>
            <a:ext cx="4319905" cy="68072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788024" y="1592977"/>
            <a:ext cx="4319905" cy="68389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5"/>
          <a:srcRect l="14220" t="51301" r="61942" b="21933"/>
          <a:stretch/>
        </p:blipFill>
        <p:spPr bwMode="auto">
          <a:xfrm>
            <a:off x="4716016" y="4013408"/>
            <a:ext cx="4319905" cy="2727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252094" y="5013176"/>
            <a:ext cx="4319905" cy="1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9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Forms: </a:t>
            </a:r>
            <a:r>
              <a:rPr lang="nl-BE" dirty="0" err="1" smtClean="0"/>
              <a:t>Selects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&lt;select&gt; element</a:t>
            </a:r>
          </a:p>
          <a:p>
            <a:endParaRPr lang="nl-BE" dirty="0"/>
          </a:p>
          <a:p>
            <a:r>
              <a:rPr lang="nl-BE" dirty="0" err="1" smtClean="0"/>
              <a:t>Selected</a:t>
            </a:r>
            <a:r>
              <a:rPr lang="nl-BE" dirty="0" smtClean="0"/>
              <a:t>=“</a:t>
            </a:r>
            <a:r>
              <a:rPr lang="nl-BE" dirty="0" err="1" smtClean="0"/>
              <a:t>selected</a:t>
            </a:r>
            <a:r>
              <a:rPr lang="nl-BE" dirty="0" smtClean="0"/>
              <a:t>”</a:t>
            </a:r>
          </a:p>
          <a:p>
            <a:endParaRPr lang="nl-BE" dirty="0" smtClean="0"/>
          </a:p>
          <a:p>
            <a:r>
              <a:rPr lang="nl-BE" dirty="0" smtClean="0"/>
              <a:t>&lt;</a:t>
            </a:r>
            <a:r>
              <a:rPr lang="nl-BE" dirty="0" err="1" smtClean="0"/>
              <a:t>optgroup</a:t>
            </a:r>
            <a:r>
              <a:rPr lang="nl-BE" dirty="0" smtClean="0"/>
              <a:t>&gt;</a:t>
            </a:r>
          </a:p>
          <a:p>
            <a:pPr lvl="1"/>
            <a:r>
              <a:rPr lang="nl-BE" dirty="0" smtClean="0"/>
              <a:t>label </a:t>
            </a:r>
            <a:endParaRPr lang="nl-BE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5683" t="23153" r="53786" b="65056"/>
          <a:stretch/>
        </p:blipFill>
        <p:spPr bwMode="auto">
          <a:xfrm>
            <a:off x="4355976" y="1556792"/>
            <a:ext cx="4319270" cy="937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7249" t="23048" r="55769" b="57249"/>
          <a:stretch/>
        </p:blipFill>
        <p:spPr bwMode="auto">
          <a:xfrm>
            <a:off x="4644008" y="4005064"/>
            <a:ext cx="4319905" cy="1774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159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Forms: </a:t>
            </a:r>
            <a:r>
              <a:rPr lang="nl-BE" dirty="0" err="1" smtClean="0"/>
              <a:t>Sliders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Type=“range”</a:t>
            </a:r>
          </a:p>
          <a:p>
            <a:pPr lvl="1"/>
            <a:r>
              <a:rPr lang="nl-BE" dirty="0" smtClean="0"/>
              <a:t>Value, min, max</a:t>
            </a:r>
          </a:p>
          <a:p>
            <a:pPr lvl="1"/>
            <a:r>
              <a:rPr lang="nl-BE" dirty="0" smtClean="0"/>
              <a:t>Data-</a:t>
            </a:r>
            <a:r>
              <a:rPr lang="nl-BE" dirty="0" err="1" smtClean="0"/>
              <a:t>highlighted</a:t>
            </a:r>
            <a:r>
              <a:rPr lang="nl-BE" dirty="0" smtClean="0"/>
              <a:t>=“</a:t>
            </a:r>
            <a:r>
              <a:rPr lang="nl-BE" dirty="0" err="1" smtClean="0"/>
              <a:t>true</a:t>
            </a:r>
            <a:r>
              <a:rPr lang="nl-BE" dirty="0" smtClean="0"/>
              <a:t>”</a:t>
            </a:r>
            <a:endParaRPr lang="nl-BE" dirty="0"/>
          </a:p>
          <a:p>
            <a:r>
              <a:rPr lang="nl-BE" dirty="0"/>
              <a:t>d</a:t>
            </a:r>
            <a:r>
              <a:rPr lang="nl-BE" dirty="0" smtClean="0"/>
              <a:t>iv data-</a:t>
            </a:r>
            <a:r>
              <a:rPr lang="nl-BE" dirty="0" err="1" smtClean="0"/>
              <a:t>role</a:t>
            </a:r>
            <a:r>
              <a:rPr lang="nl-BE" dirty="0" smtClean="0"/>
              <a:t>=“</a:t>
            </a:r>
            <a:r>
              <a:rPr lang="nl-BE" dirty="0" err="1" smtClean="0"/>
              <a:t>rangeslider</a:t>
            </a:r>
            <a:r>
              <a:rPr lang="nl-BE" dirty="0" smtClean="0"/>
              <a:t>”</a:t>
            </a:r>
          </a:p>
          <a:p>
            <a:pPr lvl="1"/>
            <a:r>
              <a:rPr lang="nl-BE" dirty="0" smtClean="0"/>
              <a:t>2x input type=“range”</a:t>
            </a:r>
          </a:p>
          <a:p>
            <a:pPr lvl="1"/>
            <a:r>
              <a:rPr lang="nl-BE" dirty="0" smtClean="0"/>
              <a:t>max == max &amp;&amp; min == min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39752" y="4869160"/>
            <a:ext cx="5073402" cy="17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8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Forms: </a:t>
            </a:r>
            <a:r>
              <a:rPr lang="nl-BE" dirty="0" err="1" smtClean="0"/>
              <a:t>Checkboxes</a:t>
            </a:r>
            <a:r>
              <a:rPr lang="nl-BE" dirty="0" smtClean="0"/>
              <a:t> &amp; Radiobuttons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Type = “</a:t>
            </a:r>
            <a:r>
              <a:rPr lang="nl-BE" dirty="0" err="1" smtClean="0"/>
              <a:t>checkbox</a:t>
            </a:r>
            <a:r>
              <a:rPr lang="nl-BE" dirty="0" smtClean="0"/>
              <a:t>”</a:t>
            </a:r>
          </a:p>
          <a:p>
            <a:r>
              <a:rPr lang="nl-BE" dirty="0" smtClean="0"/>
              <a:t>Type = “radio”</a:t>
            </a:r>
          </a:p>
          <a:p>
            <a:pPr lvl="1"/>
            <a:r>
              <a:rPr lang="nl-BE" dirty="0" err="1" smtClean="0"/>
              <a:t>Checked</a:t>
            </a:r>
            <a:r>
              <a:rPr lang="nl-BE" dirty="0" smtClean="0"/>
              <a:t>=“</a:t>
            </a:r>
            <a:r>
              <a:rPr lang="nl-BE" dirty="0" err="1" smtClean="0"/>
              <a:t>checked</a:t>
            </a:r>
            <a:r>
              <a:rPr lang="nl-BE" dirty="0" smtClean="0"/>
              <a:t>”</a:t>
            </a:r>
          </a:p>
          <a:p>
            <a:endParaRPr lang="nl-BE" dirty="0" smtClean="0"/>
          </a:p>
          <a:p>
            <a:r>
              <a:rPr lang="nl-BE" dirty="0" smtClean="0"/>
              <a:t>Flipswitch:</a:t>
            </a:r>
          </a:p>
          <a:p>
            <a:pPr marL="457200" lvl="1" indent="0">
              <a:buNone/>
            </a:pPr>
            <a:r>
              <a:rPr lang="nl-BE" dirty="0" smtClean="0"/>
              <a:t>&lt;select data-</a:t>
            </a:r>
            <a:r>
              <a:rPr lang="nl-BE" dirty="0" err="1" smtClean="0"/>
              <a:t>role</a:t>
            </a:r>
            <a:r>
              <a:rPr lang="nl-BE" dirty="0" smtClean="0"/>
              <a:t>=“slider”&gt;</a:t>
            </a:r>
          </a:p>
          <a:p>
            <a:pPr marL="457200" lvl="1" indent="0">
              <a:buNone/>
            </a:pPr>
            <a:r>
              <a:rPr lang="nl-BE" dirty="0" smtClean="0"/>
              <a:t>	&lt;option </a:t>
            </a:r>
            <a:r>
              <a:rPr lang="nl-BE" dirty="0" err="1" smtClean="0"/>
              <a:t>value</a:t>
            </a:r>
            <a:r>
              <a:rPr lang="nl-BE" dirty="0" smtClean="0"/>
              <a:t>=“off”&gt;Off&lt;/option&gt;</a:t>
            </a:r>
          </a:p>
          <a:p>
            <a:pPr marL="457200" lvl="1" indent="0">
              <a:buNone/>
            </a:pPr>
            <a:r>
              <a:rPr lang="nl-BE" dirty="0" smtClean="0"/>
              <a:t>	&lt;option </a:t>
            </a:r>
            <a:r>
              <a:rPr lang="nl-BE" dirty="0" err="1" smtClean="0"/>
              <a:t>value</a:t>
            </a:r>
            <a:r>
              <a:rPr lang="nl-BE" dirty="0" smtClean="0"/>
              <a:t>=“on”&gt;On&lt;/option&gt;</a:t>
            </a:r>
          </a:p>
          <a:p>
            <a:pPr marL="914400" lvl="2" indent="0">
              <a:buNone/>
            </a:pPr>
            <a:endParaRPr lang="nl-BE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53040"/>
          <a:stretch/>
        </p:blipFill>
        <p:spPr>
          <a:xfrm>
            <a:off x="7020272" y="1402844"/>
            <a:ext cx="2028641" cy="47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Events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.bind(“event”, </a:t>
            </a:r>
            <a:r>
              <a:rPr lang="nl-BE" dirty="0" err="1" smtClean="0"/>
              <a:t>function</a:t>
            </a:r>
            <a:r>
              <a:rPr lang="nl-BE" dirty="0" smtClean="0"/>
              <a:t>());</a:t>
            </a:r>
          </a:p>
          <a:p>
            <a:r>
              <a:rPr lang="nl-BE" dirty="0" smtClean="0"/>
              <a:t>$(document).ready(</a:t>
            </a:r>
            <a:r>
              <a:rPr lang="nl-BE" dirty="0" err="1" smtClean="0"/>
              <a:t>function</a:t>
            </a:r>
            <a:r>
              <a:rPr lang="nl-BE" dirty="0" smtClean="0"/>
              <a:t>(){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smtClean="0"/>
              <a:t>//alle bindingen</a:t>
            </a:r>
            <a:endParaRPr lang="nl-BE" dirty="0"/>
          </a:p>
          <a:p>
            <a:pPr marL="457200" lvl="1" indent="0">
              <a:buNone/>
            </a:pPr>
            <a:r>
              <a:rPr lang="nl-BE" dirty="0" smtClean="0"/>
              <a:t>}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4437112"/>
            <a:ext cx="4319905" cy="168783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44008" y="4232007"/>
            <a:ext cx="4319905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7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Events: </a:t>
            </a:r>
            <a:r>
              <a:rPr lang="nl-BE" dirty="0" err="1" smtClean="0"/>
              <a:t>Scrolling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.bind(“</a:t>
            </a:r>
            <a:r>
              <a:rPr lang="nl-BE" dirty="0" err="1" smtClean="0"/>
              <a:t>scrollstart</a:t>
            </a:r>
            <a:r>
              <a:rPr lang="nl-BE" dirty="0" smtClean="0"/>
              <a:t>”,…)</a:t>
            </a:r>
          </a:p>
          <a:p>
            <a:pPr marL="742950" lvl="2" indent="-342900"/>
            <a:r>
              <a:rPr lang="nl-BE" dirty="0" err="1" smtClean="0"/>
              <a:t>Scrollstart</a:t>
            </a:r>
            <a:r>
              <a:rPr lang="nl-BE" dirty="0" smtClean="0"/>
              <a:t> niet overal ondersteund</a:t>
            </a:r>
            <a:endParaRPr lang="nl-BE" dirty="0" smtClean="0"/>
          </a:p>
          <a:p>
            <a:r>
              <a:rPr lang="nl-BE" dirty="0" smtClean="0"/>
              <a:t>.bind(“scrollend”,…)</a:t>
            </a:r>
            <a:endParaRPr lang="nl-BE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10980" y="4367212"/>
            <a:ext cx="4381500" cy="18764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7504" y="4623116"/>
            <a:ext cx="4319905" cy="13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Events: Touch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.bind(“tap”,…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taphold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swipe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swipeleft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swiperight</a:t>
            </a:r>
            <a:r>
              <a:rPr lang="nl-BE" dirty="0" smtClean="0"/>
              <a:t>”,…</a:t>
            </a:r>
          </a:p>
          <a:p>
            <a:endParaRPr lang="nl-BE" dirty="0" smtClean="0"/>
          </a:p>
          <a:p>
            <a:r>
              <a:rPr lang="nl-BE" dirty="0" smtClean="0"/>
              <a:t>Hammer.js</a:t>
            </a:r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716016" y="3429000"/>
            <a:ext cx="4319905" cy="31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9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JQuery</a:t>
            </a:r>
            <a:endParaRPr lang="nl-B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7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Events: </a:t>
            </a:r>
            <a:r>
              <a:rPr lang="nl-BE" dirty="0" err="1" smtClean="0"/>
              <a:t>Orientation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Bind(“</a:t>
            </a:r>
            <a:r>
              <a:rPr lang="nl-BE" dirty="0" err="1" smtClean="0"/>
              <a:t>orientationchange</a:t>
            </a:r>
            <a:r>
              <a:rPr lang="nl-BE" dirty="0" smtClean="0"/>
              <a:t>”, </a:t>
            </a:r>
            <a:r>
              <a:rPr lang="nl-BE" dirty="0" err="1" smtClean="0"/>
              <a:t>function</a:t>
            </a:r>
            <a:r>
              <a:rPr lang="nl-BE" dirty="0" smtClean="0"/>
              <a:t>(){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smtClean="0"/>
              <a:t>//</a:t>
            </a:r>
            <a:r>
              <a:rPr lang="nl-BE" dirty="0" err="1" smtClean="0"/>
              <a:t>bvb</a:t>
            </a:r>
            <a:r>
              <a:rPr lang="nl-BE" dirty="0" smtClean="0"/>
              <a:t> </a:t>
            </a:r>
            <a:r>
              <a:rPr lang="nl-BE" dirty="0" err="1" smtClean="0"/>
              <a:t>refresh</a:t>
            </a:r>
            <a:r>
              <a:rPr lang="nl-BE" dirty="0" smtClean="0"/>
              <a:t> </a:t>
            </a:r>
            <a:r>
              <a:rPr lang="nl-BE" dirty="0" err="1" smtClean="0"/>
              <a:t>layout</a:t>
            </a:r>
            <a:endParaRPr lang="nl-BE" dirty="0" smtClean="0"/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 smtClean="0"/>
              <a:t>});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36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Events: Mouse Events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Virtual Mouse Events</a:t>
            </a:r>
          </a:p>
          <a:p>
            <a:pPr lvl="1"/>
            <a:r>
              <a:rPr lang="nl-BE" dirty="0" err="1" smtClean="0"/>
              <a:t>Differentieren</a:t>
            </a:r>
            <a:r>
              <a:rPr lang="nl-BE" dirty="0" smtClean="0"/>
              <a:t> van </a:t>
            </a:r>
            <a:r>
              <a:rPr lang="nl-BE" dirty="0" err="1" smtClean="0"/>
              <a:t>touch</a:t>
            </a:r>
            <a:r>
              <a:rPr lang="nl-BE" dirty="0" smtClean="0"/>
              <a:t> events (</a:t>
            </a:r>
            <a:r>
              <a:rPr lang="nl-BE" dirty="0" err="1" smtClean="0"/>
              <a:t>hover</a:t>
            </a:r>
            <a:r>
              <a:rPr lang="nl-BE" dirty="0" smtClean="0"/>
              <a:t>,…)</a:t>
            </a:r>
          </a:p>
          <a:p>
            <a:endParaRPr lang="nl-BE" dirty="0" smtClean="0"/>
          </a:p>
          <a:p>
            <a:r>
              <a:rPr lang="nl-BE" dirty="0" smtClean="0"/>
              <a:t>.bind(“</a:t>
            </a:r>
            <a:r>
              <a:rPr lang="nl-BE" dirty="0" err="1" smtClean="0"/>
              <a:t>vmouseover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vmousemove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vmousedown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vmouseup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vmouseclick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vmousecancel</a:t>
            </a:r>
            <a:r>
              <a:rPr lang="nl-BE" dirty="0" smtClean="0"/>
              <a:t>”,…</a:t>
            </a:r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49481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Events: Page </a:t>
            </a:r>
            <a:r>
              <a:rPr lang="nl-BE" dirty="0" err="1" smtClean="0"/>
              <a:t>Initialization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.bind(“</a:t>
            </a:r>
            <a:r>
              <a:rPr lang="nl-BE" dirty="0" err="1" smtClean="0"/>
              <a:t>pagebeforecreate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pagecreate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pageinit</a:t>
            </a:r>
            <a:r>
              <a:rPr lang="nl-BE" dirty="0" smtClean="0"/>
              <a:t>”,…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 smtClean="0">
                <a:sym typeface="Wingdings" pitchFamily="2" charset="2"/>
              </a:rPr>
              <a:t> $(document).ready() </a:t>
            </a:r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9443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Events: Page Load </a:t>
            </a:r>
            <a:r>
              <a:rPr lang="nl-BE" dirty="0" err="1" smtClean="0"/>
              <a:t>and</a:t>
            </a:r>
            <a:r>
              <a:rPr lang="nl-BE" dirty="0" smtClean="0"/>
              <a:t> </a:t>
            </a:r>
            <a:r>
              <a:rPr lang="nl-BE" dirty="0" err="1" smtClean="0"/>
              <a:t>Remove</a:t>
            </a:r>
            <a:r>
              <a:rPr lang="nl-BE" dirty="0" smtClean="0"/>
              <a:t> Events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.bind(“</a:t>
            </a:r>
            <a:r>
              <a:rPr lang="nl-BE" dirty="0" err="1" smtClean="0"/>
              <a:t>pagebefore</a:t>
            </a:r>
            <a:r>
              <a:rPr lang="nl-BE" dirty="0" err="1"/>
              <a:t>l</a:t>
            </a:r>
            <a:r>
              <a:rPr lang="nl-BE" dirty="0" err="1" smtClean="0"/>
              <a:t>oad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pageload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pageloadfailed</a:t>
            </a:r>
            <a:r>
              <a:rPr lang="nl-BE" dirty="0" smtClean="0"/>
              <a:t>”,…</a:t>
            </a:r>
          </a:p>
          <a:p>
            <a:pPr marL="0" indent="0">
              <a:buNone/>
            </a:pPr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3878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Events: Page Change Events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.bind(“</a:t>
            </a:r>
            <a:r>
              <a:rPr lang="nl-BE" dirty="0" err="1" smtClean="0"/>
              <a:t>pagebeforechange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.bind(“pagechange”,…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pagechangefailed</a:t>
            </a:r>
            <a:r>
              <a:rPr lang="nl-BE" dirty="0" smtClean="0"/>
              <a:t>”,…</a:t>
            </a:r>
          </a:p>
          <a:p>
            <a:endParaRPr lang="nl-BE" dirty="0" smtClean="0"/>
          </a:p>
          <a:p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005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Events: Page </a:t>
            </a:r>
            <a:r>
              <a:rPr lang="nl-BE" dirty="0" err="1" smtClean="0"/>
              <a:t>Transitions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.bind(“</a:t>
            </a:r>
            <a:r>
              <a:rPr lang="nl-BE" dirty="0" err="1" smtClean="0"/>
              <a:t>pagebeforehide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pagehide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pagebefore</a:t>
            </a:r>
            <a:r>
              <a:rPr lang="nl-BE" dirty="0" err="1" smtClean="0"/>
              <a:t>show</a:t>
            </a:r>
            <a:r>
              <a:rPr lang="nl-BE" dirty="0" smtClean="0"/>
              <a:t>”,…</a:t>
            </a:r>
          </a:p>
          <a:p>
            <a:r>
              <a:rPr lang="nl-BE" dirty="0" smtClean="0"/>
              <a:t>.bind(“</a:t>
            </a:r>
            <a:r>
              <a:rPr lang="nl-BE" dirty="0" err="1" smtClean="0"/>
              <a:t>pageshow</a:t>
            </a:r>
            <a:r>
              <a:rPr lang="nl-BE" dirty="0" smtClean="0"/>
              <a:t>”,…</a:t>
            </a:r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646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Events: </a:t>
            </a:r>
            <a:r>
              <a:rPr lang="nl-BE" dirty="0" err="1" smtClean="0"/>
              <a:t>Layout</a:t>
            </a:r>
            <a:r>
              <a:rPr lang="nl-BE" dirty="0" smtClean="0"/>
              <a:t> Events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.bind(“</a:t>
            </a:r>
            <a:r>
              <a:rPr lang="nl-BE" dirty="0" err="1" smtClean="0"/>
              <a:t>updatelayout</a:t>
            </a:r>
            <a:r>
              <a:rPr lang="nl-BE" dirty="0" smtClean="0"/>
              <a:t>”,…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 err="1" smtClean="0"/>
              <a:t>Vb</a:t>
            </a:r>
            <a:r>
              <a:rPr lang="nl-BE" dirty="0" smtClean="0"/>
              <a:t>: </a:t>
            </a:r>
            <a:r>
              <a:rPr lang="nl-BE" dirty="0" err="1" smtClean="0"/>
              <a:t>Accordions</a:t>
            </a:r>
            <a:r>
              <a:rPr lang="nl-BE" dirty="0" smtClean="0"/>
              <a:t>, </a:t>
            </a:r>
            <a:r>
              <a:rPr lang="nl-BE" dirty="0" err="1" smtClean="0"/>
              <a:t>textarea</a:t>
            </a:r>
            <a:r>
              <a:rPr lang="nl-BE" dirty="0" err="1"/>
              <a:t>s</a:t>
            </a:r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408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Conlusie</a:t>
            </a:r>
            <a:r>
              <a:rPr lang="nl-BE" dirty="0" smtClean="0"/>
              <a:t>: </a:t>
            </a:r>
            <a:r>
              <a:rPr lang="nl-BE" dirty="0" err="1" smtClean="0"/>
              <a:t>jQuery</a:t>
            </a:r>
            <a:r>
              <a:rPr lang="nl-BE" dirty="0" smtClean="0"/>
              <a:t> Mobile</a:t>
            </a:r>
            <a:endParaRPr lang="nl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Positief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 err="1" smtClean="0"/>
              <a:t>Initutief</a:t>
            </a:r>
            <a:endParaRPr lang="nl-BE" dirty="0" smtClean="0"/>
          </a:p>
          <a:p>
            <a:r>
              <a:rPr lang="nl-BE" dirty="0" smtClean="0"/>
              <a:t>Snel </a:t>
            </a:r>
          </a:p>
          <a:p>
            <a:r>
              <a:rPr lang="nl-BE" dirty="0" smtClean="0"/>
              <a:t>Mooi resultaat</a:t>
            </a:r>
          </a:p>
          <a:p>
            <a:endParaRPr lang="nl-BE" dirty="0" smtClean="0"/>
          </a:p>
          <a:p>
            <a:r>
              <a:rPr lang="nl-BE" dirty="0" smtClean="0"/>
              <a:t>Navigatie</a:t>
            </a:r>
          </a:p>
          <a:p>
            <a:endParaRPr lang="nl-BE" dirty="0"/>
          </a:p>
          <a:p>
            <a:r>
              <a:rPr lang="nl-BE" dirty="0" smtClean="0"/>
              <a:t>Compatibel</a:t>
            </a:r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 smtClean="0"/>
              <a:t>Negatief</a:t>
            </a:r>
            <a:endParaRPr lang="nl-B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 smtClean="0"/>
              <a:t>Schiet te kort voor complexe </a:t>
            </a:r>
            <a:r>
              <a:rPr lang="nl-BE" dirty="0" err="1" smtClean="0"/>
              <a:t>app’s</a:t>
            </a:r>
            <a:endParaRPr lang="nl-BE" dirty="0" smtClean="0"/>
          </a:p>
          <a:p>
            <a:endParaRPr lang="nl-BE" dirty="0"/>
          </a:p>
          <a:p>
            <a:r>
              <a:rPr lang="nl-BE" dirty="0" smtClean="0"/>
              <a:t>Traag als groot begint te worden</a:t>
            </a:r>
          </a:p>
          <a:p>
            <a:endParaRPr lang="nl-BE" dirty="0"/>
          </a:p>
          <a:p>
            <a:r>
              <a:rPr lang="nl-BE" dirty="0" smtClean="0"/>
              <a:t>Geen MVC zoals </a:t>
            </a:r>
            <a:r>
              <a:rPr lang="nl-BE" dirty="0" err="1" smtClean="0"/>
              <a:t>Sensa</a:t>
            </a:r>
            <a:r>
              <a:rPr lang="nl-BE" dirty="0" smtClean="0"/>
              <a:t> Touch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587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Conclusie</a:t>
            </a:r>
            <a:endParaRPr lang="nl-B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jQuery</a:t>
            </a:r>
            <a:r>
              <a:rPr lang="nl-BE" dirty="0" smtClean="0"/>
              <a:t> Mobile </a:t>
            </a:r>
            <a:r>
              <a:rPr lang="nl-BE" dirty="0" err="1" smtClean="0"/>
              <a:t>Cookbook</a:t>
            </a:r>
            <a:endParaRPr lang="nl-BE" dirty="0" smtClean="0"/>
          </a:p>
          <a:p>
            <a:pPr marL="274320" lvl="1" indent="0">
              <a:buNone/>
            </a:pPr>
            <a:r>
              <a:rPr lang="nl-BE" dirty="0" err="1" smtClean="0"/>
              <a:t>Chetan</a:t>
            </a:r>
            <a:r>
              <a:rPr lang="nl-BE" dirty="0" smtClean="0"/>
              <a:t> K </a:t>
            </a:r>
            <a:r>
              <a:rPr lang="nl-BE" dirty="0" err="1" smtClean="0"/>
              <a:t>Jain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>
                <a:hlinkClick r:id="rId2"/>
              </a:rPr>
              <a:t>http://jquerymobile.com</a:t>
            </a:r>
            <a:r>
              <a:rPr lang="nl-BE" dirty="0" smtClean="0">
                <a:hlinkClick r:id="rId2"/>
              </a:rPr>
              <a:t>/</a:t>
            </a:r>
            <a:endParaRPr lang="nl-BE" dirty="0" smtClean="0"/>
          </a:p>
          <a:p>
            <a:endParaRPr lang="nl-BE" dirty="0"/>
          </a:p>
          <a:p>
            <a:endParaRPr lang="nl-BE" dirty="0" smtClean="0"/>
          </a:p>
          <a:p>
            <a:r>
              <a:rPr lang="nl-BE" dirty="0" err="1" smtClean="0"/>
              <a:t>jQuery</a:t>
            </a:r>
            <a:r>
              <a:rPr lang="nl-BE" dirty="0" smtClean="0"/>
              <a:t> onomkeerbaar</a:t>
            </a:r>
          </a:p>
          <a:p>
            <a:r>
              <a:rPr lang="nl-BE" dirty="0" smtClean="0"/>
              <a:t>Versie 1.3.1. , topje van de ijsberg</a:t>
            </a:r>
          </a:p>
        </p:txBody>
      </p:sp>
    </p:spTree>
    <p:extLst>
      <p:ext uri="{BB962C8B-B14F-4D97-AF65-F5344CB8AC3E}">
        <p14:creationId xmlns:p14="http://schemas.microsoft.com/office/powerpoint/2010/main" val="39062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nl-BE" sz="8000" dirty="0" smtClean="0"/>
          </a:p>
          <a:p>
            <a:pPr marL="0" indent="0" algn="ctr">
              <a:buNone/>
            </a:pPr>
            <a:r>
              <a:rPr lang="nl-BE" sz="8000" dirty="0" smtClean="0"/>
              <a:t>Vragen?</a:t>
            </a:r>
            <a:endParaRPr lang="nl-BE" sz="8000" dirty="0"/>
          </a:p>
        </p:txBody>
      </p:sp>
    </p:spTree>
    <p:extLst>
      <p:ext uri="{BB962C8B-B14F-4D97-AF65-F5344CB8AC3E}">
        <p14:creationId xmlns:p14="http://schemas.microsoft.com/office/powerpoint/2010/main" val="280606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jQuery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Javascript Framework</a:t>
            </a:r>
          </a:p>
          <a:p>
            <a:endParaRPr lang="nl-BE" dirty="0"/>
          </a:p>
          <a:p>
            <a:r>
              <a:rPr lang="nl-BE" dirty="0" smtClean="0"/>
              <a:t>DOM</a:t>
            </a:r>
          </a:p>
          <a:p>
            <a:r>
              <a:rPr lang="nl-BE" dirty="0" smtClean="0"/>
              <a:t>AJAX</a:t>
            </a:r>
          </a:p>
          <a:p>
            <a:r>
              <a:rPr lang="nl-BE" dirty="0" smtClean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7633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TheNewBoston.org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32656"/>
            <a:ext cx="20193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9523"/>
            <a:ext cx="6336704" cy="258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869" y="4429844"/>
            <a:ext cx="2752725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625" y="2185623"/>
            <a:ext cx="2752725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87800"/>
            <a:ext cx="2752725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71" y="1387227"/>
            <a:ext cx="2752725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9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 smtClean="0"/>
              <a:t>jQuery</a:t>
            </a:r>
            <a:r>
              <a:rPr lang="nl-BE" dirty="0" smtClean="0"/>
              <a:t> Mobile</a:t>
            </a:r>
            <a:endParaRPr lang="nl-B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496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jQuery</a:t>
            </a:r>
            <a:r>
              <a:rPr lang="nl-BE" dirty="0" smtClean="0"/>
              <a:t> Mobile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Web: Javascript + CSS</a:t>
            </a:r>
          </a:p>
          <a:p>
            <a:endParaRPr lang="nl-BE" dirty="0"/>
          </a:p>
          <a:p>
            <a:r>
              <a:rPr lang="nl-BE" dirty="0" smtClean="0"/>
              <a:t>Touch </a:t>
            </a:r>
            <a:r>
              <a:rPr lang="nl-BE" dirty="0" err="1" smtClean="0"/>
              <a:t>optimized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Compatibiliteit</a:t>
            </a:r>
            <a:r>
              <a:rPr lang="nl-BE" sz="2000" dirty="0" smtClean="0"/>
              <a:t> (</a:t>
            </a:r>
            <a:r>
              <a:rPr lang="nl-BE" sz="2000" dirty="0" smtClean="0">
                <a:hlinkClick r:id="rId2"/>
              </a:rPr>
              <a:t>http://jquerymobile.com/</a:t>
            </a:r>
            <a:r>
              <a:rPr lang="nl-BE" sz="2000" dirty="0" err="1" smtClean="0">
                <a:hlinkClick r:id="rId2"/>
              </a:rPr>
              <a:t>gbs</a:t>
            </a:r>
            <a:r>
              <a:rPr lang="nl-BE" sz="2000" dirty="0" smtClean="0">
                <a:hlinkClick r:id="rId2"/>
              </a:rPr>
              <a:t>/</a:t>
            </a:r>
            <a:r>
              <a:rPr lang="nl-BE" sz="2000" dirty="0"/>
              <a:t>)</a:t>
            </a:r>
            <a:endParaRPr lang="nl-BE" dirty="0" smtClean="0"/>
          </a:p>
          <a:p>
            <a:pPr lvl="1"/>
            <a:r>
              <a:rPr lang="nl-BE" b="1" dirty="0"/>
              <a:t>Firefox Desktop </a:t>
            </a:r>
            <a:r>
              <a:rPr lang="nl-BE" b="1" dirty="0" smtClean="0"/>
              <a:t>10-18</a:t>
            </a:r>
          </a:p>
          <a:p>
            <a:pPr lvl="1"/>
            <a:r>
              <a:rPr lang="nl-BE" b="1" dirty="0"/>
              <a:t>Internet Explorer 8-10</a:t>
            </a:r>
            <a:r>
              <a:rPr lang="nl-BE" dirty="0"/>
              <a:t> </a:t>
            </a:r>
            <a:endParaRPr lang="nl-BE" dirty="0" smtClean="0"/>
          </a:p>
          <a:p>
            <a:pPr lvl="1"/>
            <a:r>
              <a:rPr lang="nl-BE" b="1" dirty="0" err="1"/>
              <a:t>Chrome</a:t>
            </a:r>
            <a:r>
              <a:rPr lang="nl-BE" b="1" dirty="0"/>
              <a:t> Desktop 16-24</a:t>
            </a:r>
            <a:r>
              <a:rPr lang="nl-BE" dirty="0"/>
              <a:t> </a:t>
            </a:r>
            <a:endParaRPr lang="nl-BE" dirty="0" smtClean="0"/>
          </a:p>
          <a:p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31256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jQuery</a:t>
            </a:r>
            <a:r>
              <a:rPr lang="nl-BE" dirty="0" smtClean="0"/>
              <a:t> Mobile Structuur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smtClean="0"/>
              <a:t>	</a:t>
            </a:r>
          </a:p>
          <a:p>
            <a:pPr marL="0" indent="0">
              <a:buNone/>
            </a:pPr>
            <a:r>
              <a:rPr lang="nl-BE" dirty="0" smtClean="0"/>
              <a:t>     </a:t>
            </a:r>
          </a:p>
          <a:p>
            <a:pPr marL="0" indent="0">
              <a:buNone/>
            </a:pPr>
            <a:r>
              <a:rPr lang="nl-BE" sz="3200" dirty="0" smtClean="0"/>
              <a:t>    &lt;div data-</a:t>
            </a:r>
            <a:r>
              <a:rPr lang="nl-BE" sz="3200" dirty="0" err="1" smtClean="0"/>
              <a:t>role</a:t>
            </a:r>
            <a:r>
              <a:rPr lang="nl-BE" sz="3200" dirty="0" smtClean="0"/>
              <a:t>=“page”&gt;</a:t>
            </a:r>
          </a:p>
          <a:p>
            <a:pPr marL="457200" lvl="1" indent="0">
              <a:buNone/>
            </a:pPr>
            <a:r>
              <a:rPr lang="nl-BE" sz="2800" dirty="0" smtClean="0"/>
              <a:t>	&lt;div data-</a:t>
            </a:r>
            <a:r>
              <a:rPr lang="nl-BE" sz="2800" dirty="0" err="1" smtClean="0"/>
              <a:t>role</a:t>
            </a:r>
            <a:r>
              <a:rPr lang="nl-BE" sz="2800" dirty="0" smtClean="0"/>
              <a:t>=“header”&gt;&lt;/div&gt;</a:t>
            </a:r>
          </a:p>
          <a:p>
            <a:pPr marL="457200" lvl="1" indent="0">
              <a:buNone/>
            </a:pPr>
            <a:r>
              <a:rPr lang="nl-BE" sz="2800" dirty="0"/>
              <a:t>	</a:t>
            </a:r>
            <a:r>
              <a:rPr lang="nl-BE" sz="2800" dirty="0" smtClean="0"/>
              <a:t>&lt;div data-</a:t>
            </a:r>
            <a:r>
              <a:rPr lang="nl-BE" sz="2800" dirty="0" err="1" smtClean="0"/>
              <a:t>role</a:t>
            </a:r>
            <a:r>
              <a:rPr lang="nl-BE" sz="2800" dirty="0" smtClean="0"/>
              <a:t>=“content”&gt;&lt;/div&gt;</a:t>
            </a:r>
          </a:p>
          <a:p>
            <a:pPr marL="457200" lvl="1" indent="0">
              <a:buNone/>
            </a:pPr>
            <a:r>
              <a:rPr lang="nl-BE" sz="2800" dirty="0" smtClean="0"/>
              <a:t>	&lt;div data-</a:t>
            </a:r>
            <a:r>
              <a:rPr lang="nl-BE" sz="2800" dirty="0" err="1" smtClean="0"/>
              <a:t>role</a:t>
            </a:r>
            <a:r>
              <a:rPr lang="nl-BE" sz="2800" dirty="0" smtClean="0"/>
              <a:t>=“</a:t>
            </a:r>
            <a:r>
              <a:rPr lang="nl-BE" sz="2800" dirty="0" err="1" smtClean="0"/>
              <a:t>footer</a:t>
            </a:r>
            <a:r>
              <a:rPr lang="nl-BE" sz="2800" dirty="0" smtClean="0"/>
              <a:t>”&gt;&lt;/div&gt;</a:t>
            </a:r>
          </a:p>
          <a:p>
            <a:pPr marL="457200" lvl="1" indent="0">
              <a:buNone/>
            </a:pPr>
            <a:r>
              <a:rPr lang="nl-BE" sz="2800" dirty="0" smtClean="0"/>
              <a:t>&lt;/div&gt;</a:t>
            </a:r>
          </a:p>
          <a:p>
            <a:pPr marL="457200" lvl="1" indent="0">
              <a:buNone/>
            </a:pPr>
            <a:r>
              <a:rPr lang="nl-B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6984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Pages &amp; </a:t>
            </a:r>
            <a:r>
              <a:rPr lang="nl-BE" dirty="0" err="1" smtClean="0"/>
              <a:t>Dialogs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r>
              <a:rPr lang="nl-BE" dirty="0" smtClean="0"/>
              <a:t>1 HTML document mogelijk</a:t>
            </a:r>
          </a:p>
          <a:p>
            <a:endParaRPr lang="nl-BE" dirty="0"/>
          </a:p>
          <a:p>
            <a:r>
              <a:rPr lang="nl-BE" dirty="0" smtClean="0"/>
              <a:t>Automatische toevoegingen (back buttons)</a:t>
            </a:r>
          </a:p>
          <a:p>
            <a:endParaRPr lang="nl-BE" dirty="0"/>
          </a:p>
          <a:p>
            <a:r>
              <a:rPr lang="nl-BE" dirty="0" smtClean="0"/>
              <a:t>Pagina of pop-up Dialoog automatische detectie (data-rel=“</a:t>
            </a:r>
            <a:r>
              <a:rPr lang="nl-BE" dirty="0" err="1" smtClean="0"/>
              <a:t>dialog</a:t>
            </a:r>
            <a:r>
              <a:rPr lang="nl-BE" dirty="0" smtClean="0"/>
              <a:t>”)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88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188</TotalTime>
  <Words>636</Words>
  <Application>Microsoft Office PowerPoint</Application>
  <PresentationFormat>On-screen Show (4:3)</PresentationFormat>
  <Paragraphs>250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Clarity</vt:lpstr>
      <vt:lpstr>jQuery en jQuery Mobile</vt:lpstr>
      <vt:lpstr>Inhoudstafel</vt:lpstr>
      <vt:lpstr>JQuery</vt:lpstr>
      <vt:lpstr>jQuery</vt:lpstr>
      <vt:lpstr>TheNewBoston.org</vt:lpstr>
      <vt:lpstr>jQuery Mobile</vt:lpstr>
      <vt:lpstr>jQuery Mobile</vt:lpstr>
      <vt:lpstr>jQuery Mobile Structuur</vt:lpstr>
      <vt:lpstr>Pages &amp; Dialogs</vt:lpstr>
      <vt:lpstr>PowerPoint Presentation</vt:lpstr>
      <vt:lpstr>Transitions</vt:lpstr>
      <vt:lpstr>Thema’s</vt:lpstr>
      <vt:lpstr>Widgets: Buttons</vt:lpstr>
      <vt:lpstr>Buttons: Thema en Stijl</vt:lpstr>
      <vt:lpstr>Buttons: Icon</vt:lpstr>
      <vt:lpstr>Buttons: Disabled</vt:lpstr>
      <vt:lpstr>Buttons: Controlgroup</vt:lpstr>
      <vt:lpstr>Widgets: Navigation Bar</vt:lpstr>
      <vt:lpstr>Widgets : Listview</vt:lpstr>
      <vt:lpstr>Widgets: Accordion</vt:lpstr>
      <vt:lpstr>Widgets: Forms</vt:lpstr>
      <vt:lpstr>Forms: Inputs</vt:lpstr>
      <vt:lpstr>Forms: Inputs</vt:lpstr>
      <vt:lpstr>Forms: Selects</vt:lpstr>
      <vt:lpstr>Forms: Sliders</vt:lpstr>
      <vt:lpstr>Forms: Checkboxes &amp; Radiobuttons</vt:lpstr>
      <vt:lpstr>Events</vt:lpstr>
      <vt:lpstr>Events: Scrolling</vt:lpstr>
      <vt:lpstr>Events: Touch</vt:lpstr>
      <vt:lpstr>Events: Orientation</vt:lpstr>
      <vt:lpstr>Events: Mouse Events</vt:lpstr>
      <vt:lpstr>Events: Page Initialization</vt:lpstr>
      <vt:lpstr>Events: Page Load and Remove Events</vt:lpstr>
      <vt:lpstr>Events: Page Change Events</vt:lpstr>
      <vt:lpstr>Events: Page Transitions</vt:lpstr>
      <vt:lpstr>Events: Layout Events</vt:lpstr>
      <vt:lpstr>Conlusie: jQuery Mobile</vt:lpstr>
      <vt:lpstr>Conclusie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en jQuery Mobile</dc:title>
  <dc:creator>David</dc:creator>
  <cp:lastModifiedBy>David</cp:lastModifiedBy>
  <cp:revision>13</cp:revision>
  <dcterms:created xsi:type="dcterms:W3CDTF">2013-06-09T06:53:06Z</dcterms:created>
  <dcterms:modified xsi:type="dcterms:W3CDTF">2013-06-09T10:01:36Z</dcterms:modified>
</cp:coreProperties>
</file>